
<file path=[Content_Types].xml><?xml version="1.0" encoding="utf-8"?>
<Types xmlns="http://schemas.openxmlformats.org/package/2006/content-types">
  <Default Extension="rels" ContentType="application/vnd.openxmlformats-package.relationships+xml"/>
  <Override PartName="/ppt/slideLayouts/slideLayout1.xml" ContentType="application/vnd.openxmlformats-officedocument.presentationml.slideLayout+xml"/>
  <Default Extension="png" ContentType="image/png"/>
  <Default Extension="jpeg" ContentType="image/jpeg"/>
  <Default Extension="xml" ContentType="application/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8.xml" ContentType="application/vnd.openxmlformats-officedocument.presentationml.slideLayout+xml"/>
  <Override PartName="/ppt/slides/slide7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slide12.xml" ContentType="application/vnd.openxmlformats-officedocument.presentationml.slide+xml"/>
  <Default Extension="bin" ContentType="application/vnd.openxmlformats-officedocument.presentationml.printerSettings"/>
  <Override PartName="/ppt/slides/slide10.xml" ContentType="application/vnd.openxmlformats-officedocument.presentationml.slide+xml"/>
  <Override PartName="/ppt/viewProps.xml" ContentType="application/vnd.openxmlformats-officedocument.presentationml.viewProps+xml"/>
  <Override PartName="/ppt/slides/slide8.xml" ContentType="application/vnd.openxmlformats-officedocument.presentationml.slide+xml"/>
  <Override PartName="/ppt/presentation.xml" ContentType="application/vnd.openxmlformats-officedocument.presentationml.presentation.main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s/slide6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slideLayouts/slideLayout3.xml" ContentType="application/vnd.openxmlformats-officedocument.presentationml.slideLayout+xml"/>
  <Override PartName="/ppt/slides/slide2.xml" ContentType="application/vnd.openxmlformats-officedocument.presentationml.slide+xml"/>
  <Override PartName="/ppt/slides/slide13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60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320" y="-1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heme" Target="theme/theme1.xml"/><Relationship Id="rId21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printerSettings" Target="printerSettings/printerSettings1.bin"/><Relationship Id="rId18" Type="http://schemas.openxmlformats.org/officeDocument/2006/relationships/presProps" Target="presProps.xml"/><Relationship Id="rId1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46E4-3B45-4CC7-828A-7398817C4DAD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720-3BD4-40F6-AE88-B5F9EE47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46E4-3B45-4CC7-828A-7398817C4DAD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720-3BD4-40F6-AE88-B5F9EE47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46E4-3B45-4CC7-828A-7398817C4DAD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720-3BD4-40F6-AE88-B5F9EE47E554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46E4-3B45-4CC7-828A-7398817C4DAD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720-3BD4-40F6-AE88-B5F9EE47E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46E4-3B45-4CC7-828A-7398817C4DAD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720-3BD4-40F6-AE88-B5F9EE47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46E4-3B45-4CC7-828A-7398817C4DAD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720-3BD4-40F6-AE88-B5F9EE47E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46E4-3B45-4CC7-828A-7398817C4DAD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720-3BD4-40F6-AE88-B5F9EE47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46E4-3B45-4CC7-828A-7398817C4DAD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720-3BD4-40F6-AE88-B5F9EE47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46E4-3B45-4CC7-828A-7398817C4DAD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720-3BD4-40F6-AE88-B5F9EE47E55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46E4-3B45-4CC7-828A-7398817C4DAD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720-3BD4-40F6-AE88-B5F9EE47E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046E4-3B45-4CC7-828A-7398817C4DAD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25720-3BD4-40F6-AE88-B5F9EE47E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14E046E4-3B45-4CC7-828A-7398817C4DAD}" type="datetimeFigureOut">
              <a:rPr lang="en-US" smtClean="0"/>
              <a:pPr/>
              <a:t>10/27/11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DA425720-3BD4-40F6-AE88-B5F9EE47E55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adobe.com/cfusion/tdrc/index.cfm?product=captivate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adobe.com/downloads/" TargetMode="External"/><Relationship Id="rId3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to </a:t>
            </a:r>
            <a:r>
              <a:rPr lang="en-US" dirty="0" smtClean="0"/>
              <a:t>Develop Training Videos for the IT Automation Term Project Using </a:t>
            </a:r>
            <a:r>
              <a:rPr lang="en-US" dirty="0" smtClean="0"/>
              <a:t>Adobe </a:t>
            </a:r>
            <a:r>
              <a:rPr lang="en-US" dirty="0" smtClean="0"/>
              <a:t>Captivate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90999"/>
            <a:ext cx="6400800" cy="838201"/>
          </a:xfrm>
        </p:spPr>
        <p:txBody>
          <a:bodyPr/>
          <a:lstStyle/>
          <a:p>
            <a:pPr marL="342900" indent="-342900"/>
            <a:r>
              <a:rPr lang="en-US" dirty="0" smtClean="0"/>
              <a:t>Developed by </a:t>
            </a:r>
            <a:r>
              <a:rPr lang="en-US" dirty="0" err="1" smtClean="0"/>
              <a:t>Farhad</a:t>
            </a:r>
            <a:r>
              <a:rPr lang="en-US" dirty="0" smtClean="0"/>
              <a:t> </a:t>
            </a:r>
            <a:r>
              <a:rPr lang="en-US" dirty="0" err="1" smtClean="0"/>
              <a:t>Hemmati</a:t>
            </a:r>
            <a:endParaRPr lang="en-US" dirty="0" smtClean="0"/>
          </a:p>
          <a:p>
            <a:pPr marL="342900" indent="-342900"/>
            <a:r>
              <a:rPr lang="en-US" dirty="0" smtClean="0"/>
              <a:t>Supervised by Dr. Masoud Sadjadi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04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1" y="2667000"/>
            <a:ext cx="5181600" cy="387537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715001" y="2895600"/>
            <a:ext cx="342900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As it appears in the Screenshot</a:t>
            </a:r>
          </a:p>
          <a:p>
            <a:r>
              <a:rPr lang="en-US" dirty="0" smtClean="0"/>
              <a:t>You also have all the options </a:t>
            </a:r>
          </a:p>
          <a:p>
            <a:r>
              <a:rPr lang="en-US" dirty="0" smtClean="0"/>
              <a:t>On the left and properties of </a:t>
            </a:r>
          </a:p>
          <a:p>
            <a:r>
              <a:rPr lang="en-US" dirty="0" smtClean="0"/>
              <a:t>Each object on the right.</a:t>
            </a:r>
          </a:p>
          <a:p>
            <a:endParaRPr lang="en-US" dirty="0"/>
          </a:p>
          <a:p>
            <a:r>
              <a:rPr lang="en-US" dirty="0"/>
              <a:t>You can ‘time’ </a:t>
            </a:r>
            <a:r>
              <a:rPr lang="en-US" dirty="0" smtClean="0"/>
              <a:t>the objects</a:t>
            </a:r>
          </a:p>
          <a:p>
            <a:r>
              <a:rPr lang="en-US" dirty="0" smtClean="0"/>
              <a:t> </a:t>
            </a:r>
            <a:r>
              <a:rPr lang="en-US" dirty="0"/>
              <a:t>so that they appear at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required context when the </a:t>
            </a:r>
            <a:endParaRPr lang="en-US" dirty="0" smtClean="0"/>
          </a:p>
          <a:p>
            <a:r>
              <a:rPr lang="en-US" dirty="0" smtClean="0"/>
              <a:t>Adobe </a:t>
            </a:r>
            <a:r>
              <a:rPr lang="en-US" dirty="0"/>
              <a:t>Captivate movie is played</a:t>
            </a:r>
            <a:r>
              <a:rPr lang="en-US" dirty="0" smtClean="0"/>
              <a:t>.</a:t>
            </a:r>
          </a:p>
          <a:p>
            <a:r>
              <a:rPr lang="en-US" dirty="0" smtClean="0"/>
              <a:t>Using the time like on the bottom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32285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Adjusting the timeline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456766"/>
            <a:ext cx="8763000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In the Timeline, click the horizontal bar that corresponds to the object</a:t>
            </a:r>
            <a:r>
              <a:rPr lang="en-US" dirty="0" smtClean="0"/>
              <a:t>.</a:t>
            </a:r>
          </a:p>
          <a:p>
            <a:r>
              <a:rPr lang="en-US" b="1" i="1" dirty="0" smtClean="0"/>
              <a:t>	Note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r>
              <a:rPr lang="en-US" i="1" dirty="0">
                <a:solidFill>
                  <a:srgbClr val="FF0000"/>
                </a:solidFill>
              </a:rPr>
              <a:t> If the Timeline panel is not visible, click Windows &gt; Timeline to open the </a:t>
            </a:r>
            <a:r>
              <a:rPr lang="en-US" i="1" dirty="0" smtClean="0">
                <a:solidFill>
                  <a:srgbClr val="FF0000"/>
                </a:solidFill>
              </a:rPr>
              <a:t>  	panel</a:t>
            </a:r>
            <a:r>
              <a:rPr lang="en-US" i="1" dirty="0">
                <a:solidFill>
                  <a:srgbClr val="FF0000"/>
                </a:solidFill>
              </a:rPr>
              <a:t>.</a:t>
            </a:r>
            <a:endParaRPr lang="en-US" i="1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To </a:t>
            </a:r>
            <a:r>
              <a:rPr lang="en-US" dirty="0"/>
              <a:t>modify the start time of the object, hover your mouse over the left edge of the horizontal bar. When a double-headed arrow appears, click and drag the edge to the required position.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74236" y="4517157"/>
            <a:ext cx="8648700" cy="1903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45615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Preview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2438400"/>
            <a:ext cx="441960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Preview helps you spot obvious gaps in workflows, slide transitions, timing of objects, and audio-slide or video-slide synchronization issues</a:t>
            </a:r>
            <a:r>
              <a:rPr lang="en-US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In the main menu, click File &gt; Preview</a:t>
            </a:r>
            <a:r>
              <a:rPr lang="en-US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Select Project</a:t>
            </a:r>
            <a:r>
              <a:rPr lang="en-US" dirty="0" smtClean="0"/>
              <a:t>.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After the preview, click ‘X’ at the right top corner to close the preview window and return to Adobe Captivate.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688568" y="2438400"/>
            <a:ext cx="4370574" cy="43335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026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81001" y="2362200"/>
            <a:ext cx="5791199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Save the project (File &gt; Save</a:t>
            </a:r>
            <a:r>
              <a:rPr lang="en-US" dirty="0" smtClean="0"/>
              <a:t>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Select File &gt; Publish</a:t>
            </a:r>
            <a:r>
              <a:rPr lang="en-US" dirty="0" smtClean="0"/>
              <a:t>.</a:t>
            </a:r>
          </a:p>
          <a:p>
            <a:pPr marL="342900" indent="-342900">
              <a:buAutoNum type="arabicPeriod" startAt="3"/>
            </a:pPr>
            <a:r>
              <a:rPr lang="en-US" dirty="0" smtClean="0"/>
              <a:t>In dialog </a:t>
            </a:r>
            <a:r>
              <a:rPr lang="en-US" dirty="0"/>
              <a:t>box, select Flash (SWF), </a:t>
            </a:r>
            <a:r>
              <a:rPr lang="en-US" dirty="0" smtClean="0"/>
              <a:t> and configure these: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Enter </a:t>
            </a:r>
            <a:r>
              <a:rPr lang="en-US" dirty="0"/>
              <a:t>the project title.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Select the Publish to Folder check box.</a:t>
            </a:r>
          </a:p>
          <a:p>
            <a:endParaRPr lang="en-US" b="1" i="1" dirty="0" smtClean="0"/>
          </a:p>
          <a:p>
            <a:r>
              <a:rPr lang="en-US" b="1" i="1" dirty="0" smtClean="0"/>
              <a:t>Note</a:t>
            </a:r>
            <a:r>
              <a:rPr lang="en-US" b="1" i="1" dirty="0"/>
              <a:t>:</a:t>
            </a:r>
            <a:r>
              <a:rPr lang="en-US" dirty="0"/>
              <a:t> </a:t>
            </a:r>
            <a:r>
              <a:rPr lang="en-US" b="1" i="1" dirty="0">
                <a:solidFill>
                  <a:srgbClr val="FF0000"/>
                </a:solidFill>
              </a:rPr>
              <a:t>Ensure that the Export to HTML option is selected by default. This allows Captivate to create a JavaScript file for a browser view</a:t>
            </a:r>
            <a:r>
              <a:rPr lang="en-US" i="1" dirty="0"/>
              <a:t>.</a:t>
            </a:r>
            <a:endParaRPr lang="en-US" dirty="0"/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endParaRPr lang="en-US" b="1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6386071" y="2590800"/>
            <a:ext cx="2732005" cy="3962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81001" y="6183868"/>
            <a:ext cx="25362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cap="all" dirty="0" smtClean="0"/>
              <a:t>Publish continued…</a:t>
            </a:r>
            <a:endParaRPr lang="en-US" b="1" cap="all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58106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Publish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581400" y="2743200"/>
            <a:ext cx="5380776" cy="40802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1" y="2819400"/>
            <a:ext cx="251460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4. Click </a:t>
            </a:r>
            <a:r>
              <a:rPr lang="en-US" dirty="0"/>
              <a:t>Publish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r>
              <a:rPr lang="en-US" b="1" i="1" dirty="0" smtClean="0">
                <a:solidFill>
                  <a:srgbClr val="FF0000"/>
                </a:solidFill>
              </a:rPr>
              <a:t>Change </a:t>
            </a:r>
            <a:r>
              <a:rPr lang="en-US" b="1" i="1" dirty="0">
                <a:solidFill>
                  <a:srgbClr val="FF0000"/>
                </a:solidFill>
              </a:rPr>
              <a:t>the Flash player version to 9 or 10 depending on the version you have currently installed.</a:t>
            </a:r>
            <a:endParaRPr lang="en-US" b="1" i="1" dirty="0" smtClean="0">
              <a:solidFill>
                <a:srgbClr val="FF0000"/>
              </a:solidFill>
            </a:endParaRP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2887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Voice over Slides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228600" y="2319545"/>
            <a:ext cx="43434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/>
              <a:t>select Audio &gt; Record to from the main </a:t>
            </a:r>
            <a:r>
              <a:rPr lang="en-US" dirty="0" smtClean="0"/>
              <a:t>menu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Record Audio icon to begin recording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When you finish, click Stop Audio icon</a:t>
            </a:r>
            <a:r>
              <a:rPr lang="en-US" dirty="0" smtClean="0"/>
              <a:t>. The audio is converted to mp3 format.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Click Play Audio icon to listen to the recording</a:t>
            </a:r>
            <a:r>
              <a:rPr lang="en-US" dirty="0" smtClean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you want to add silence or adjust the volume for the audio file, use the options in the Edit tab to change the settings.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When you finish, click Save.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4572000" y="2667000"/>
            <a:ext cx="4547647" cy="395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50857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Getting </a:t>
            </a:r>
            <a:r>
              <a:rPr lang="en-US" dirty="0" smtClean="0"/>
              <a:t>Started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Recording Your </a:t>
            </a:r>
            <a:r>
              <a:rPr lang="en-US" dirty="0" smtClean="0"/>
              <a:t>First</a:t>
            </a:r>
            <a:r>
              <a:rPr lang="en-US" dirty="0" smtClean="0"/>
              <a:t> </a:t>
            </a:r>
            <a:r>
              <a:rPr lang="en-US" dirty="0" smtClean="0"/>
              <a:t>V</a:t>
            </a:r>
            <a:r>
              <a:rPr lang="en-US" dirty="0" smtClean="0"/>
              <a:t>ideo</a:t>
            </a:r>
          </a:p>
          <a:p>
            <a:pPr marL="342900" indent="-342900" algn="l">
              <a:buFont typeface="Arial" pitchFamily="34" charset="0"/>
              <a:buChar char="•"/>
            </a:pPr>
            <a:r>
              <a:rPr lang="en-US" dirty="0" smtClean="0"/>
              <a:t>Adding</a:t>
            </a:r>
            <a:r>
              <a:rPr lang="en-US" dirty="0" smtClean="0"/>
              <a:t> Your Voice 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dirty="0" smtClean="0"/>
              <a:t>Agenda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00470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Before you start make sure that:</a:t>
            </a:r>
          </a:p>
          <a:p>
            <a:r>
              <a:rPr lang="en-US" dirty="0" smtClean="0"/>
              <a:t>You have a valid Adobe ID; </a:t>
            </a:r>
            <a:r>
              <a:rPr lang="en-US" dirty="0" smtClean="0">
                <a:hlinkClick r:id="rId2"/>
              </a:rPr>
              <a:t>click here </a:t>
            </a:r>
            <a:r>
              <a:rPr lang="en-US" dirty="0" smtClean="0"/>
              <a:t>if you don’t.</a:t>
            </a:r>
          </a:p>
          <a:p>
            <a:r>
              <a:rPr lang="en-US" dirty="0" smtClean="0"/>
              <a:t>Disable the pop-up blocker on your browser.</a:t>
            </a:r>
          </a:p>
          <a:p>
            <a:r>
              <a:rPr lang="en-US" dirty="0" smtClean="0"/>
              <a:t>Turn off any firewall,</a:t>
            </a:r>
            <a:r>
              <a:rPr lang="en-US" dirty="0" smtClean="0"/>
              <a:t> antivirus</a:t>
            </a:r>
            <a:r>
              <a:rPr lang="en-US" dirty="0" smtClean="0"/>
              <a:t>, etc.</a:t>
            </a:r>
          </a:p>
          <a:p>
            <a:r>
              <a:rPr lang="en-US" dirty="0" smtClean="0"/>
              <a:t>Make sure that you have Administrator privileges. </a:t>
            </a:r>
          </a:p>
          <a:p>
            <a:r>
              <a:rPr lang="en-US" dirty="0" smtClean="0"/>
              <a:t>For best result use latest version of IE, Firefox, or Safari.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&amp; Install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2311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Download &amp; Install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52400" y="3595820"/>
            <a:ext cx="868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81000" y="2810990"/>
            <a:ext cx="8077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/>
              <a:t>Go to the </a:t>
            </a:r>
            <a:r>
              <a:rPr lang="en-US" dirty="0" smtClean="0">
                <a:hlinkClick r:id="rId2"/>
              </a:rPr>
              <a:t>Download </a:t>
            </a:r>
            <a:r>
              <a:rPr lang="en-US" dirty="0" smtClean="0"/>
              <a:t>Page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/>
              <a:t>Mouse over a featured product and choose Adobe Captivate 5.5 from all program dropdown menu and click GO.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Choose a language and platform from the Select pop-up menu, and then click Download Now. </a:t>
            </a:r>
            <a:endParaRPr lang="en-US" dirty="0" smtClean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If prompted, sign in with your Adobe ID and password</a:t>
            </a:r>
            <a:r>
              <a:rPr lang="en-US" dirty="0" smtClean="0"/>
              <a:t>.</a:t>
            </a:r>
          </a:p>
          <a:p>
            <a:endParaRPr lang="en-US" dirty="0" smtClean="0"/>
          </a:p>
          <a:p>
            <a:endParaRPr lang="en-US" dirty="0" smtClean="0"/>
          </a:p>
          <a:p>
            <a:pPr marL="342900" indent="-342900">
              <a:buFont typeface="+mj-lt"/>
              <a:buAutoNum type="arabicPeriod"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5105400" y="4611894"/>
            <a:ext cx="3352800" cy="2115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78612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 of the Process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2590800"/>
            <a:ext cx="822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There are four easy step in making a video with Adobe Captivate: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524000" y="3657600"/>
            <a:ext cx="6019800" cy="879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945768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33400" y="2590800"/>
            <a:ext cx="80010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Open the application you want to </a:t>
            </a:r>
            <a:r>
              <a:rPr lang="en-US" dirty="0" smtClean="0"/>
              <a:t>demonstrate. For example If the video is about </a:t>
            </a:r>
            <a:r>
              <a:rPr lang="en-US" dirty="0" smtClean="0"/>
              <a:t>Kaseya,  </a:t>
            </a:r>
            <a:r>
              <a:rPr lang="en-US" dirty="0" smtClean="0"/>
              <a:t>open Internet </a:t>
            </a:r>
            <a:r>
              <a:rPr lang="en-US" dirty="0" smtClean="0"/>
              <a:t>Explorer, </a:t>
            </a:r>
            <a:r>
              <a:rPr lang="en-US" dirty="0" smtClean="0"/>
              <a:t>go to the Kaseya VSA,</a:t>
            </a:r>
            <a:r>
              <a:rPr lang="en-US" dirty="0" smtClean="0"/>
              <a:t> </a:t>
            </a:r>
            <a:r>
              <a:rPr lang="en-US" dirty="0" smtClean="0"/>
              <a:t>and login.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Open Adobe Captivate.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In the main menu at the top of the Adobe Captivate window, select File and click Record New Project.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3886200" y="4100729"/>
            <a:ext cx="4441372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80363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Follow the steps in the screenshot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854596" y="1580981"/>
            <a:ext cx="7070204" cy="5010653"/>
          </a:xfrm>
          <a:prstGeom prst="rect">
            <a:avLst/>
          </a:prstGeom>
        </p:spPr>
      </p:pic>
      <p:sp>
        <p:nvSpPr>
          <p:cNvPr id="10" name="Down Arrow 9"/>
          <p:cNvSpPr/>
          <p:nvPr/>
        </p:nvSpPr>
        <p:spPr>
          <a:xfrm>
            <a:off x="4876800" y="2362200"/>
            <a:ext cx="2286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3657600" y="2895600"/>
            <a:ext cx="732098" cy="228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Elbow Connector 13"/>
          <p:cNvCxnSpPr/>
          <p:nvPr/>
        </p:nvCxnSpPr>
        <p:spPr>
          <a:xfrm rot="16200000" flipH="1">
            <a:off x="4786354" y="4100553"/>
            <a:ext cx="333293" cy="304800"/>
          </a:xfrm>
          <a:prstGeom prst="bentConnector3">
            <a:avLst>
              <a:gd name="adj1" fmla="val 16059"/>
            </a:avLst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Up Arrow 15"/>
          <p:cNvSpPr/>
          <p:nvPr/>
        </p:nvSpPr>
        <p:spPr>
          <a:xfrm>
            <a:off x="5676900" y="5181600"/>
            <a:ext cx="381000" cy="7620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955216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Recording </a:t>
            </a:r>
            <a:r>
              <a:rPr lang="en-US" dirty="0" smtClean="0"/>
              <a:t>Your First Video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685800" y="1447800"/>
            <a:ext cx="8153400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Click Application and in the drop-down </a:t>
            </a:r>
            <a:r>
              <a:rPr lang="en-US" dirty="0" smtClean="0"/>
              <a:t>list , Click on Internet Explorer.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Click Record at the bottom of the </a:t>
            </a:r>
            <a:r>
              <a:rPr lang="en-US" dirty="0" smtClean="0"/>
              <a:t>screen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/>
              <a:t>The countdown (from 3 to 1) for recording begins. At the end of the </a:t>
            </a:r>
            <a:r>
              <a:rPr lang="en-US" dirty="0" smtClean="0"/>
              <a:t>countdown Internet Explorer appears.</a:t>
            </a:r>
            <a:endParaRPr lang="en-US" dirty="0" smtClean="0"/>
          </a:p>
          <a:p>
            <a:pPr marL="285750" indent="-285750"/>
            <a:endParaRPr lang="en-US" b="1" dirty="0" smtClean="0">
              <a:solidFill>
                <a:srgbClr val="FF0000"/>
              </a:solidFill>
            </a:endParaRPr>
          </a:p>
          <a:p>
            <a:pPr marL="285750" indent="-285750"/>
            <a:r>
              <a:rPr lang="en-US" b="1" dirty="0" smtClean="0">
                <a:solidFill>
                  <a:srgbClr val="FF0000"/>
                </a:solidFill>
              </a:rPr>
              <a:t>Now </a:t>
            </a:r>
            <a:r>
              <a:rPr lang="en-US" b="1" dirty="0" smtClean="0">
                <a:solidFill>
                  <a:srgbClr val="FF0000"/>
                </a:solidFill>
              </a:rPr>
              <a:t>you see that the Adobe Captivate application is minimized and a screen with recording options appears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Perform </a:t>
            </a:r>
            <a:r>
              <a:rPr lang="en-US" dirty="0"/>
              <a:t>the steps that you want to demonstrate </a:t>
            </a:r>
            <a:r>
              <a:rPr lang="en-US" dirty="0" smtClean="0"/>
              <a:t>in Internet Explorer or your chosen application.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After you are done click on </a:t>
            </a:r>
            <a:r>
              <a:rPr lang="en-US" dirty="0" err="1" smtClean="0"/>
              <a:t>Cp</a:t>
            </a:r>
            <a:r>
              <a:rPr lang="en-US" dirty="0" smtClean="0"/>
              <a:t> icon is the System tray to end recording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990600" y="5257800"/>
            <a:ext cx="6934200" cy="144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41194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Edit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33400" y="2514600"/>
            <a:ext cx="8001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dirty="0"/>
              <a:t>In the Filmstrip, click the slide on which you want </a:t>
            </a:r>
            <a:r>
              <a:rPr lang="en-US" dirty="0" smtClean="0"/>
              <a:t>to edit.</a:t>
            </a:r>
          </a:p>
          <a:p>
            <a:pPr marL="285750" indent="-285750">
              <a:buFont typeface="Wingdings" pitchFamily="2" charset="2"/>
              <a:buChar char="q"/>
            </a:pPr>
            <a:r>
              <a:rPr lang="en-US" dirty="0" smtClean="0"/>
              <a:t>Under Insert tab &gt; Standard Object you can see all the</a:t>
            </a:r>
            <a:r>
              <a:rPr lang="en-US" dirty="0" smtClean="0"/>
              <a:t> available options.</a:t>
            </a:r>
            <a:endParaRPr lang="en-US" dirty="0" smtClean="0"/>
          </a:p>
          <a:p>
            <a:pPr marL="285750" indent="-285750">
              <a:buFont typeface="Wingdings" pitchFamily="2" charset="2"/>
              <a:buChar char="q"/>
            </a:pPr>
            <a:endParaRPr lang="en-US" dirty="0"/>
          </a:p>
          <a:p>
            <a:r>
              <a:rPr lang="en-US" dirty="0" smtClean="0"/>
              <a:t>	You may add a text caption, highlight box,…depending on your needs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tretch>
            <a:fillRect/>
          </a:stretch>
        </p:blipFill>
        <p:spPr>
          <a:xfrm>
            <a:off x="1835487" y="3714929"/>
            <a:ext cx="4780745" cy="3066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430646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aveform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103</TotalTime>
  <Words>755</Words>
  <Application>Microsoft Macintosh PowerPoint</Application>
  <PresentationFormat>On-screen Show (4:3)</PresentationFormat>
  <Paragraphs>85</Paragraphs>
  <Slides>15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Waveform</vt:lpstr>
      <vt:lpstr>How to Develop Training Videos for the IT Automation Term Project Using Adobe Captivate</vt:lpstr>
      <vt:lpstr>Agenda</vt:lpstr>
      <vt:lpstr>Download &amp; Install</vt:lpstr>
      <vt:lpstr>Download &amp; Install</vt:lpstr>
      <vt:lpstr>Overview of the Process</vt:lpstr>
      <vt:lpstr>Recording</vt:lpstr>
      <vt:lpstr>Follow the steps in the screenshot</vt:lpstr>
      <vt:lpstr>Recording Your First Video</vt:lpstr>
      <vt:lpstr>Edit</vt:lpstr>
      <vt:lpstr>Edit</vt:lpstr>
      <vt:lpstr>Adjusting the timeline</vt:lpstr>
      <vt:lpstr>Preview</vt:lpstr>
      <vt:lpstr>Publish</vt:lpstr>
      <vt:lpstr>Publish</vt:lpstr>
      <vt:lpstr>Voice over Slides</vt:lpstr>
    </vt:vector>
  </TitlesOfParts>
  <Company>FIU-SCS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Adobe Captivate</dc:title>
  <dc:creator>FIU-SCS</dc:creator>
  <cp:lastModifiedBy>Masoud Sadjadi</cp:lastModifiedBy>
  <cp:revision>12</cp:revision>
  <dcterms:created xsi:type="dcterms:W3CDTF">2011-10-27T08:20:33Z</dcterms:created>
  <dcterms:modified xsi:type="dcterms:W3CDTF">2011-10-27T08:37:06Z</dcterms:modified>
</cp:coreProperties>
</file>